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7" r:id="rId10"/>
    <p:sldId id="268" r:id="rId11"/>
    <p:sldId id="269" r:id="rId12"/>
    <p:sldId id="272" r:id="rId13"/>
    <p:sldId id="270" r:id="rId14"/>
    <p:sldId id="271" r:id="rId15"/>
    <p:sldId id="264" r:id="rId16"/>
    <p:sldId id="273" r:id="rId17"/>
    <p:sldId id="26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83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6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6973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589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86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42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37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27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70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11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084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33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60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29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53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0A4C-B0DF-43A0-A413-03B7D602CF1D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4DAC77-BA36-4F88-905C-D71A4153C3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76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483" y="2321416"/>
            <a:ext cx="8915399" cy="2262781"/>
          </a:xfrm>
        </p:spPr>
        <p:txBody>
          <a:bodyPr/>
          <a:lstStyle/>
          <a:p>
            <a:r>
              <a:rPr lang="en-IN" dirty="0"/>
              <a:t>Pointer</a:t>
            </a:r>
          </a:p>
        </p:txBody>
      </p:sp>
    </p:spTree>
    <p:extLst>
      <p:ext uri="{BB962C8B-B14F-4D97-AF65-F5344CB8AC3E}">
        <p14:creationId xmlns:p14="http://schemas.microsoft.com/office/powerpoint/2010/main" val="183533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22D2F-833B-490A-A725-C52323A3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224" y="624110"/>
            <a:ext cx="8911687" cy="715293"/>
          </a:xfrm>
        </p:spPr>
        <p:txBody>
          <a:bodyPr>
            <a:normAutofit fontScale="90000"/>
          </a:bodyPr>
          <a:lstStyle/>
          <a:p>
            <a:r>
              <a:rPr lang="en-IN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Pointer arithmetic</a:t>
            </a:r>
            <a:r>
              <a:rPr lang="en-IN" b="0" i="0" dirty="0">
                <a:solidFill>
                  <a:srgbClr val="797979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IN" b="0" i="0" dirty="0">
                <a:solidFill>
                  <a:srgbClr val="797979"/>
                </a:solidFill>
                <a:effectLst/>
                <a:latin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5F4F8E-7CAC-4F05-A648-E629A579A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511" y="1339403"/>
            <a:ext cx="8915400" cy="3777622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following arithmetic operators that can be used on pointers: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Increment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Decrement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</a:p>
          <a:p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ointer contains the address, the result of an arithmetic operation performed on the pointer will also be a pointer if the other operand is of type integer. 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pointer-from-pointer subtraction, the result will be an integer value.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5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837DB9-4635-4D59-9D0C-8B0DCEF0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348" y="64817"/>
            <a:ext cx="8911687" cy="716418"/>
          </a:xfrm>
        </p:spPr>
        <p:txBody>
          <a:bodyPr/>
          <a:lstStyle/>
          <a:p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B0B0B3-19F0-4102-9375-FCB5576C6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348" y="781236"/>
            <a:ext cx="9693567" cy="568170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 operator is used  for changing the pointer address not for value.</a:t>
            </a:r>
          </a:p>
          <a:p>
            <a:pPr algn="just"/>
            <a:r>
              <a:rPr lang="en-US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32-bit: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32-bit int variable, it will be incremented by 2 bytes.</a:t>
            </a:r>
          </a:p>
          <a:p>
            <a:pPr algn="just"/>
            <a:r>
              <a:rPr lang="en-US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64-bit: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64-bit int variable, it will be incremented by 4 bytes.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#include&lt;stdio.h&gt;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main(){ 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=50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*p;//pointer to int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=&amp;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;//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stores the address of number variable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printf("Address of p variable is %u \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p=p+1;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////p = p++;    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printf("After increment: Address of p variable is %u \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// in our case, p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willget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incremented by 4 bytes.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0;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of p variable is 3214864300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increment: Address of p variable is 3214864304 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AEACB-5E6F-4891-93A8-42477FC8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345" y="33005"/>
            <a:ext cx="8911687" cy="623943"/>
          </a:xfrm>
        </p:spPr>
        <p:txBody>
          <a:bodyPr>
            <a:normAutofit fontScale="90000"/>
          </a:bodyPr>
          <a:lstStyle/>
          <a:p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Decrement</a:t>
            </a:r>
            <a:b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04E5A-D543-44A3-9BE9-68A1A5B4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656" y="577048"/>
            <a:ext cx="9489381" cy="6045693"/>
          </a:xfrm>
        </p:spPr>
        <p:txBody>
          <a:bodyPr>
            <a:noAutofit/>
          </a:bodyPr>
          <a:lstStyle/>
          <a:p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Decrement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operator is used  for changing the pointer address not for value.</a:t>
            </a:r>
          </a:p>
          <a:p>
            <a:pPr algn="just"/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32-bit:For 32-bit int variable, it will be decremented by 2 bytes.</a:t>
            </a:r>
          </a:p>
          <a:p>
            <a:pPr algn="just"/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64-bit:For 64-bit int variable, it will be decremented by 4 bytes.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#include &lt;stdio.h&gt;            </a:t>
            </a:r>
          </a:p>
          <a:p>
            <a:pPr marL="0" indent="0" algn="just">
              <a:buNone/>
            </a:pPr>
            <a:r>
              <a:rPr lang="en-IN" sz="1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main(){            </a:t>
            </a:r>
          </a:p>
          <a:p>
            <a:pPr marL="0" indent="0" algn="just">
              <a:buNone/>
            </a:pPr>
            <a:r>
              <a:rPr lang="en-IN" sz="1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number=50;        </a:t>
            </a:r>
          </a:p>
          <a:p>
            <a:pPr marL="0" indent="0" algn="just">
              <a:buNone/>
            </a:pPr>
            <a:r>
              <a:rPr lang="en-IN" sz="1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*p;//pointer to int      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p=&amp;number;//stores the address of number variable        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printf("Address of p variable is %u \</a:t>
            </a:r>
            <a:r>
              <a:rPr lang="en-IN" sz="1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        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p=p-1; </a:t>
            </a:r>
            <a:r>
              <a:rPr lang="en-IN" sz="14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/////p = p--;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printf("After decrement: Address of p variable is %u \</a:t>
            </a:r>
            <a:r>
              <a:rPr lang="en-IN" sz="1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 // P will now point to the </a:t>
            </a:r>
            <a:r>
              <a:rPr lang="en-IN" sz="1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immidiate</a:t>
            </a: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previous location.         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 </a:t>
            </a:r>
          </a:p>
          <a:p>
            <a:pPr marL="0" indent="0" algn="just">
              <a:buNone/>
            </a:pPr>
            <a:r>
              <a:rPr lang="en-IN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OUTPUT:     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of p variable is 3214864300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decrement: Address of p variable is 3214864296 </a:t>
            </a:r>
            <a:endParaRPr lang="en-IN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8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2909B-F6EC-497F-9038-A81E0594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15" y="0"/>
            <a:ext cx="8874293" cy="2279562"/>
          </a:xfrm>
        </p:spPr>
        <p:txBody>
          <a:bodyPr/>
          <a:lstStyle/>
          <a:p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b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25A2C7-50C1-4528-982E-A10A0A39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471" y="559294"/>
            <a:ext cx="9918105" cy="6150599"/>
          </a:xfrm>
        </p:spPr>
        <p:txBody>
          <a:bodyPr>
            <a:noAutofit/>
          </a:bodyPr>
          <a:lstStyle/>
          <a:p>
            <a:pPr algn="just"/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32-bit</a:t>
            </a:r>
          </a:p>
          <a:p>
            <a:pPr marL="0" indent="0" algn="just">
              <a:buNone/>
            </a:pPr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32-bit int variable, it will add </a:t>
            </a:r>
            <a:r>
              <a:rPr lang="en-US" sz="14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byte 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number.</a:t>
            </a:r>
          </a:p>
          <a:p>
            <a:pPr algn="just"/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64-bit</a:t>
            </a:r>
          </a:p>
          <a:p>
            <a:pPr marL="0" indent="0" algn="just">
              <a:buNone/>
            </a:pPr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64-bit int variable, it will add 4 </a:t>
            </a:r>
            <a:r>
              <a:rPr lang="en-US" sz="14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byte * 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number.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#include&lt;stdio.h&gt;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main(){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number=50;      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*p;//pointer to int    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p=&amp;number;//stores the address of number variable      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printf("Address of p variable is %u \</a:t>
            </a:r>
            <a:r>
              <a:rPr lang="en-IN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     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p=p+3;   //adding 3 to pointer variable  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printf("After adding 3: Address of p variable is %u \</a:t>
            </a:r>
            <a:r>
              <a:rPr lang="en-IN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    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0; 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of p variable is 3214864300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adding 3: Address of p variable is 3214864312</a:t>
            </a:r>
            <a:endParaRPr lang="en-IN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21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71720-F470-4481-9E89-799B7C4D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455" y="0"/>
            <a:ext cx="9418360" cy="805195"/>
          </a:xfrm>
        </p:spPr>
        <p:txBody>
          <a:bodyPr>
            <a:normAutofit fontScale="90000"/>
          </a:bodyPr>
          <a:lstStyle/>
          <a:p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  <a:b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B99AAA-0330-4351-A64C-F28A69D2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1" y="630315"/>
            <a:ext cx="9640301" cy="60368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32-bit:For 32-bit int variable, it will subtract 2 * number.</a:t>
            </a:r>
          </a:p>
          <a:p>
            <a:pPr algn="just"/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64-bit:For 64-bit int variable, it will subtract 4 * number.</a:t>
            </a:r>
          </a:p>
          <a:p>
            <a:pPr marL="0" indent="0" algn="just">
              <a:buNone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xample:</a:t>
            </a:r>
            <a:endParaRPr lang="en-US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#include&lt;stdio.h&gt;  </a:t>
            </a:r>
          </a:p>
          <a:p>
            <a:pPr marL="0" indent="0" algn="just">
              <a:buNone/>
            </a:pPr>
            <a:r>
              <a:rPr lang="en-IN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main(){  </a:t>
            </a:r>
          </a:p>
          <a:p>
            <a:pPr marL="0" indent="0" algn="just">
              <a:buNone/>
            </a:pPr>
            <a:r>
              <a:rPr lang="en-IN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number=50;        </a:t>
            </a:r>
          </a:p>
          <a:p>
            <a:pPr marL="0" indent="0" algn="just">
              <a:buNone/>
            </a:pPr>
            <a:r>
              <a:rPr lang="en-IN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*p;//pointer to int      </a:t>
            </a:r>
          </a:p>
          <a:p>
            <a:pPr marL="0" indent="0" algn="just">
              <a:buNone/>
            </a:pP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p=&amp;number;//stores the address of number variable        </a:t>
            </a:r>
          </a:p>
          <a:p>
            <a:pPr marL="0" indent="0" algn="just">
              <a:buNone/>
            </a:pP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printf("Address of p variable is %u \</a:t>
            </a:r>
            <a:r>
              <a:rPr lang="en-IN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        </a:t>
            </a:r>
          </a:p>
          <a:p>
            <a:pPr marL="0" indent="0" algn="just">
              <a:buNone/>
            </a:pP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p=p-3; //subtracting 3 from pointer variable    </a:t>
            </a:r>
          </a:p>
          <a:p>
            <a:pPr marL="0" indent="0" algn="just">
              <a:buNone/>
            </a:pP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printf("After subtracting 3: Address of p variable is %u \</a:t>
            </a:r>
            <a:r>
              <a:rPr lang="en-IN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        </a:t>
            </a:r>
          </a:p>
          <a:p>
            <a:pPr marL="0" indent="0" algn="just">
              <a:buNone/>
            </a:pPr>
            <a:r>
              <a:rPr lang="en-IN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0;  </a:t>
            </a:r>
          </a:p>
          <a:p>
            <a:pPr marL="0" indent="0" algn="just">
              <a:buNone/>
            </a:pPr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    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Address of p variable is 3214864300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subtracting 3: Address of p variable is 3214864288</a:t>
            </a:r>
            <a:endParaRPr lang="en-IN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2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669E9-C668-4B26-BCCF-32112617D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919" y="189104"/>
            <a:ext cx="8911687" cy="485599"/>
          </a:xfrm>
        </p:spPr>
        <p:txBody>
          <a:bodyPr>
            <a:normAutofit fontScale="90000"/>
          </a:bodyPr>
          <a:lstStyle/>
          <a:p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Pointer to array</a:t>
            </a:r>
            <a:b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D0E4C7-9712-4086-B580-F3B5EDD10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890" y="674703"/>
            <a:ext cx="9360429" cy="59064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[10];  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*p[10]=&amp;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// Variable p of type pointer is pointing to the address of an integer array arr.  </a:t>
            </a:r>
          </a:p>
          <a:p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declares </a:t>
            </a:r>
            <a:r>
              <a:rPr lang="en-US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as an array of MAX integer pointers. Thus, each element in 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holds a pointer to an int value.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main () {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int  var[] = {10, 100, 200};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int i, *</a:t>
            </a:r>
            <a:r>
              <a:rPr lang="en-IN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[3];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for ( i = 0; i &lt; 3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i++) {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[i] = &amp;var[i]; /* assign the address of integer. */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for ( i = 0; i &lt; 3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i++) {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printf("Value of var[%d] = %d\n", i, *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[i] );}   </a:t>
            </a:r>
          </a:p>
          <a:p>
            <a:pPr marL="0" indent="0">
              <a:buNone/>
            </a:pP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3842" y="3109066"/>
            <a:ext cx="2240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[0] = 10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= 100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= 200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763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E95040-AA20-4B99-B536-0B8CA8C9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979" y="437881"/>
            <a:ext cx="9028743" cy="6014433"/>
          </a:xfrm>
        </p:spPr>
        <p:txBody>
          <a:bodyPr>
            <a:noAutofit/>
          </a:bodyPr>
          <a:lstStyle/>
          <a:p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array of pointers to character to store a list of strings.</a:t>
            </a:r>
          </a:p>
          <a:p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&lt;stdio.h&gt; 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 int MAX = 4;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main () {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 *names[] = {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"Zara Ali",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"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Ali",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"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Nuha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Ali",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"Sara Ali"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};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int i = 0;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for ( i = 0; i &lt; MAX; i++) {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printf("Value of names[%d] = %s\n", i, names[i] );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}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sz="13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1559" y="1390918"/>
            <a:ext cx="3130219" cy="2382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names[0] = Zara Ali</a:t>
            </a:r>
          </a:p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names[1] = Hina Ali</a:t>
            </a:r>
          </a:p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names[2] = Nuha Ali</a:t>
            </a:r>
          </a:p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names[3] = Sara Ali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9255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F6D69-55D3-4743-B89F-88FE7DBB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Pointer to structure</a:t>
            </a:r>
            <a:br>
              <a:rPr lang="en-IN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1DB2A-7A73-425D-85A1-654093B37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{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i;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f;  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}ref;  </a:t>
            </a:r>
          </a:p>
          <a:p>
            <a:pPr marL="0" indent="0" algn="just">
              <a:buNone/>
            </a:pP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*p = &amp;ref;  </a:t>
            </a:r>
          </a:p>
          <a:p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8A0F87-E27D-40BC-8BE1-CA6F32AEA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925" y="4569781"/>
            <a:ext cx="28860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77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605307"/>
            <a:ext cx="9804601" cy="583413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defined as the pointer which points to the address of the memory block that stores a structure is known as the structure 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 point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value;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Driver Code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main()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struct point s;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struct point *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&amp;s;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0;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3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496" y="482443"/>
            <a:ext cx="8911687" cy="599383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281" y="1378039"/>
            <a:ext cx="9504116" cy="461045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pointer in C language is a variable which stores the address of another variable. This variable can be of type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char, array, function, or any other pointer. The size of the pointer depends on the architecture. However, in 32-bit architecture the size of a pointer is 2 byte.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Example:-</a:t>
            </a:r>
          </a:p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= 10;   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p = &amp;n; // Variable p of type pointer is pointing to the address of the variable n of type integer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11" y="379411"/>
            <a:ext cx="8911687" cy="663777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pointers?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1133341"/>
            <a:ext cx="9804601" cy="4777881"/>
          </a:xfrm>
        </p:spPr>
        <p:txBody>
          <a:bodyPr/>
          <a:lstStyle/>
          <a:p>
            <a:pPr marL="0" lvl="0" indent="0" algn="just" defTabSz="91440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Æ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reduces the size of the program.</a:t>
            </a:r>
          </a:p>
          <a:p>
            <a:pPr marL="0" lvl="0" indent="0" algn="just" defTabSz="91440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Æ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increases the execution speed of the program.</a:t>
            </a:r>
          </a:p>
          <a:p>
            <a:pPr marL="0" lvl="0" indent="0" algn="just" defTabSz="91440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Æ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return more than one value from a function</a:t>
            </a:r>
          </a:p>
          <a:p>
            <a:pPr marL="0" lvl="0" indent="0" algn="just" defTabSz="91440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Æ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pass arrays &amp; strings more conveniently from one function to another</a:t>
            </a:r>
          </a:p>
          <a:p>
            <a:pPr marL="0" lvl="0" indent="0" algn="just" defTabSz="91440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Æ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allocate memory and access it .</a:t>
            </a:r>
          </a:p>
          <a:p>
            <a:pPr marL="0" lvl="0" indent="0" algn="just" defTabSz="91440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Æ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create complex data structures such as Linked List, Tree and graph Where one data structure must contain references to other data structures.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3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678" y="211987"/>
            <a:ext cx="9495509" cy="702414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pointers..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678" y="1146219"/>
            <a:ext cx="8603089" cy="5473521"/>
          </a:xfrm>
        </p:spPr>
        <p:txBody>
          <a:bodyPr>
            <a:normAutofit/>
          </a:bodyPr>
          <a:lstStyle/>
          <a:p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a=50;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Compiler will automatically allocate some memory for variable a.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–&gt; name of variable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50 -&gt; value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address of a is 100.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you can see, pointer variable stores the address of number variable, i.e., fff4. The value of number variable is 50. But the address of pointer variable p is aaa3.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149" y="3264258"/>
            <a:ext cx="32861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0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66533"/>
            <a:ext cx="8911687" cy="599383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Declaring a pointer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9403"/>
            <a:ext cx="8915400" cy="4571819"/>
          </a:xfrm>
        </p:spPr>
        <p:txBody>
          <a:bodyPr/>
          <a:lstStyle/>
          <a:p>
            <a:r>
              <a:rPr lang="en-GB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pointer in c language can be declared using * (asterisk symbol). It is also known as indirection pointer used to dereference a pointer. </a:t>
            </a:r>
          </a:p>
          <a:p>
            <a:r>
              <a:rPr lang="en-GB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Data_type</a:t>
            </a:r>
            <a:r>
              <a:rPr lang="en-GB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GB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variable_name</a:t>
            </a:r>
            <a:r>
              <a:rPr lang="en-GB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*a;//pointer to </a:t>
            </a:r>
            <a:r>
              <a:rPr lang="en-GB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GB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 *c;//pointer to char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5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631065"/>
            <a:ext cx="9804601" cy="5988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#include&lt;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  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main(){  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=50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   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*p;      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=&amp;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;//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stores the address of number variable    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("Address of p variable is %x \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n",p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 //// p contains the address of the number therefore printing p 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 the address of number.     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("Value of p variable is %d \n",*p); //// As we know that * is used to dereference a pointer therefore if we print *p, we will get the value stored at the address contained by p.    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0;  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  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of a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is 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fff4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p variable is 50</a:t>
            </a:r>
          </a:p>
        </p:txBody>
      </p:sp>
    </p:spTree>
    <p:extLst>
      <p:ext uri="{BB962C8B-B14F-4D97-AF65-F5344CB8AC3E}">
        <p14:creationId xmlns:p14="http://schemas.microsoft.com/office/powerpoint/2010/main" val="302952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133" y="636989"/>
            <a:ext cx="8877322" cy="68953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 of pointer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378" y="1326524"/>
            <a:ext cx="9997718" cy="4597577"/>
          </a:xfrm>
        </p:spPr>
        <p:txBody>
          <a:bodyPr>
            <a:normAutofit lnSpcReduction="10000"/>
          </a:bodyPr>
          <a:lstStyle/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 initialization is the process of assigning address of variable to pointer variable.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 variable contains address of variable of same data type.</a:t>
            </a:r>
          </a:p>
          <a:p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 address operator &amp; is used to determined the address of a variable. The &amp; returns the address of the variable.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pointer = &amp;variable;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a=10;</a:t>
            </a:r>
          </a:p>
          <a:p>
            <a:pPr marL="0" indent="0">
              <a:buNone/>
            </a:pP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;/////pointer declaration</a:t>
            </a:r>
          </a:p>
          <a:p>
            <a:pPr marL="0" indent="0">
              <a:buNone/>
            </a:pP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=&amp;a;////pointer initialization</a:t>
            </a:r>
          </a:p>
          <a:p>
            <a:pPr marL="0" indent="0" algn="ctr">
              <a:buNone/>
            </a:pP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0" indent="0">
              <a:buNone/>
            </a:pP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=&amp;a;/////initialization and declaration together</a:t>
            </a:r>
          </a:p>
        </p:txBody>
      </p:sp>
    </p:spTree>
    <p:extLst>
      <p:ext uri="{BB962C8B-B14F-4D97-AF65-F5344CB8AC3E}">
        <p14:creationId xmlns:p14="http://schemas.microsoft.com/office/powerpoint/2010/main" val="151730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961" y="810828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EXAMPLE:-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#include&lt;stdio.h&gt;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main()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*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q;///declaration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q=50;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=&amp;q;////initialization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printf(“%d”,*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);///displaying q’s value using pointer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6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7929B7-8C40-4DEC-AC5B-551E38EE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921" y="379411"/>
            <a:ext cx="8911687" cy="638021"/>
          </a:xfrm>
        </p:spPr>
        <p:txBody>
          <a:bodyPr>
            <a:normAutofit fontScale="90000"/>
          </a:bodyPr>
          <a:lstStyle/>
          <a:p>
            <a:r>
              <a:rPr lang="en-IN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NULL Pointers</a:t>
            </a:r>
            <a:br>
              <a:rPr lang="en-IN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3BF486-CE81-458B-A1E0-2A4C10436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921" y="1262131"/>
            <a:ext cx="9688691" cy="4700787"/>
          </a:xfrm>
        </p:spPr>
        <p:txBody>
          <a:bodyPr>
            <a:no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is done at the time of variable declaration. A pointer that is assigned NULL is called a </a:t>
            </a:r>
            <a:r>
              <a:rPr lang="en-US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pointer.</a:t>
            </a:r>
          </a:p>
          <a:p>
            <a:r>
              <a:rPr lang="en-U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&lt;stdio.h&gt;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main ()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int  *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NULL;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printf("The value of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: %x\n",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return 0;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OUTPUT:-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0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813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7350</TotalTime>
  <Words>1041</Words>
  <Application>Microsoft Office PowerPoint</Application>
  <PresentationFormat>Widescreen</PresentationFormat>
  <Paragraphs>218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inter-regular</vt:lpstr>
      <vt:lpstr>Times New Roman</vt:lpstr>
      <vt:lpstr>Wingdings</vt:lpstr>
      <vt:lpstr>Wingdings 3</vt:lpstr>
      <vt:lpstr>Wisp</vt:lpstr>
      <vt:lpstr>Pointer</vt:lpstr>
      <vt:lpstr>What is pointer?</vt:lpstr>
      <vt:lpstr>Why pointers?</vt:lpstr>
      <vt:lpstr>Concept of pointers..</vt:lpstr>
      <vt:lpstr>Declaring a pointer </vt:lpstr>
      <vt:lpstr>PowerPoint Presentation</vt:lpstr>
      <vt:lpstr>Initialization of pointer variable</vt:lpstr>
      <vt:lpstr>PowerPoint Presentation</vt:lpstr>
      <vt:lpstr>NULL Pointers </vt:lpstr>
      <vt:lpstr>Pointer arithmetic </vt:lpstr>
      <vt:lpstr>Increment</vt:lpstr>
      <vt:lpstr>Decrement </vt:lpstr>
      <vt:lpstr>Addition </vt:lpstr>
      <vt:lpstr>Subtraction </vt:lpstr>
      <vt:lpstr>Pointer to array </vt:lpstr>
      <vt:lpstr>PowerPoint Presentation</vt:lpstr>
      <vt:lpstr>Pointer to structure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21</cp:revision>
  <dcterms:created xsi:type="dcterms:W3CDTF">2022-01-20T09:20:34Z</dcterms:created>
  <dcterms:modified xsi:type="dcterms:W3CDTF">2022-01-29T07:37:07Z</dcterms:modified>
</cp:coreProperties>
</file>